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inimized" horzBarState="maximized">
    <p:restoredLeft sz="13018" autoAdjust="0"/>
    <p:restoredTop sz="94660"/>
  </p:normalViewPr>
  <p:slideViewPr>
    <p:cSldViewPr>
      <p:cViewPr varScale="1">
        <p:scale>
          <a:sx n="74" d="100"/>
          <a:sy n="74" d="100"/>
        </p:scale>
        <p:origin x="-1075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40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052424-42DA-4487-8D00-2EA0711B867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CA23D8-3230-484A-AE40-7AACA68B29D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464CE6-956B-4C5F-88A1-D092F3C9212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DDFBF8-9CD4-425B-9C5F-BFA568511AD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804908-8062-447D-BA80-9ADA93AE5B9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B90FDA-48D9-4F42-A639-8ABFE049890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81B0B9-D985-40D1-8745-5B8AF36B73B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1CCB01-1876-48CA-8CE5-ACFEE6B619C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881062-8139-4436-909B-684A006A600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D5ED23-62F8-4854-AB19-2EA5F6F8CBB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D2818C-95AF-4243-966E-10D88C6E2CA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3C0C743-F99E-49D6-9D4D-F69496367B4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5" name="Picture 13" descr="01 10-1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01 10-1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  <p:pic>
        <p:nvPicPr>
          <p:cNvPr id="4098" name="Picture 2" descr="02 10-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02 10-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  <p:pic>
        <p:nvPicPr>
          <p:cNvPr id="5122" name="Picture 2" descr="03 10-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03 10-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  <p:pic>
        <p:nvPicPr>
          <p:cNvPr id="6146" name="Picture 2" descr="04 10-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04 10-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  <p:pic>
        <p:nvPicPr>
          <p:cNvPr id="7170" name="Picture 2" descr="05 10-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5" descr="05 10-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  <p:pic>
        <p:nvPicPr>
          <p:cNvPr id="8195" name="Picture 3" descr="06 10-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06 10-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9218" name="Picture 2" descr="07 10-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07 10-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  <p:pic>
        <p:nvPicPr>
          <p:cNvPr id="10242" name="Picture 2" descr="08 10-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08 10-0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  <p:pic>
        <p:nvPicPr>
          <p:cNvPr id="11266" name="Picture 2" descr="09 10-0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 descr="09 10-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  <p:pic>
        <p:nvPicPr>
          <p:cNvPr id="12290" name="Picture 2" descr="10 10-0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10 10-0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  <p:pic>
        <p:nvPicPr>
          <p:cNvPr id="13314" name="Picture 2" descr="11 10-0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 descr="11 10-0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  <p:pic>
        <p:nvPicPr>
          <p:cNvPr id="14338" name="Picture 2" descr="12 10-0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 descr="12 10-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  <p:pic>
        <p:nvPicPr>
          <p:cNvPr id="15362" name="Picture 2" descr="13 10-0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2" name="Picture 8" descr="13 10-0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  <p:pic>
        <p:nvPicPr>
          <p:cNvPr id="16388" name="Picture 4" descr="14 10-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 descr="14 10-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  <p:pic>
        <p:nvPicPr>
          <p:cNvPr id="17410" name="Picture 2" descr="15 10-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 descr="15 10-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  <p:pic>
        <p:nvPicPr>
          <p:cNvPr id="18434" name="Picture 2" descr="16 10-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16 10-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  <p:pic>
        <p:nvPicPr>
          <p:cNvPr id="19459" name="Picture 3" descr="17 10+0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 descr="17 10+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  <p:pic>
        <p:nvPicPr>
          <p:cNvPr id="20482" name="Picture 2" descr="18 10+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 descr="18 10+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  <p:pic>
        <p:nvPicPr>
          <p:cNvPr id="21506" name="Picture 2" descr="19 10+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3" descr="19 10+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  <p:pic>
        <p:nvPicPr>
          <p:cNvPr id="22530" name="Picture 2" descr="20 10+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 descr="20 10+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  <p:pic>
        <p:nvPicPr>
          <p:cNvPr id="23554" name="Picture 2" descr="21 10+0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3" descr="21 10+0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  <p:pic>
        <p:nvPicPr>
          <p:cNvPr id="24578" name="Picture 2" descr="22 10+0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 descr="22 10+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  <p:pic>
        <p:nvPicPr>
          <p:cNvPr id="25602" name="Picture 2" descr="23 10+0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3" descr="23 10+0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  <p:pic>
        <p:nvPicPr>
          <p:cNvPr id="26626" name="Picture 2" descr="24 10+0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1" name="Picture 3" descr="24 10+0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  <p:pic>
        <p:nvPicPr>
          <p:cNvPr id="27650" name="Picture 2" descr="25 10+0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Picture 3" descr="25 10+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  <p:pic>
        <p:nvPicPr>
          <p:cNvPr id="28674" name="Picture 2" descr="26 10+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3" descr="26 10+0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  <p:pic>
        <p:nvPicPr>
          <p:cNvPr id="29698" name="Picture 2" descr="27 10+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3" name="Picture 3" descr="27 10+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  <p:pic>
        <p:nvPicPr>
          <p:cNvPr id="30722" name="Picture 2" descr="28 10+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7" name="Picture 3" descr="28 10+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  <p:pic>
        <p:nvPicPr>
          <p:cNvPr id="31746" name="Picture 2" descr="29 10+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1" name="Picture 3" descr="29 10+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  <p:pic>
        <p:nvPicPr>
          <p:cNvPr id="32770" name="Picture 2" descr="30 10+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5" name="Picture 3" descr="30 10+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  <p:pic>
        <p:nvPicPr>
          <p:cNvPr id="33794" name="Picture 2" descr="31 10+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9" name="Picture 3" descr="31 10+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  <p:pic>
        <p:nvPicPr>
          <p:cNvPr id="34818" name="Picture 2" descr="32 10+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4" name="Picture 4" descr="32 10+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  <p:pic>
        <p:nvPicPr>
          <p:cNvPr id="35843" name="Picture 3" descr="33 10+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Picture 3" descr="33 10+1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  <p:pic>
        <p:nvPicPr>
          <p:cNvPr id="36866" name="Picture 2" descr="34 10+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1" name="Picture 3" descr="34 10+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  <p:pic>
        <p:nvPicPr>
          <p:cNvPr id="37890" name="Picture 2" descr="35 10+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3" descr="35 10+1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  <p:pic>
        <p:nvPicPr>
          <p:cNvPr id="38914" name="Picture 2" descr="36 10+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9" name="Picture 3" descr="36 10+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  <p:pic>
        <p:nvPicPr>
          <p:cNvPr id="39938" name="Picture 2" descr="37 10+2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3" name="Picture 3" descr="37 10+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  <p:pic>
        <p:nvPicPr>
          <p:cNvPr id="40962" name="Picture 2" descr="38 10+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7" name="Picture 3" descr="38 10+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  <p:pic>
        <p:nvPicPr>
          <p:cNvPr id="41986" name="Picture 2" descr="39 10+2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3" name="Picture 5" descr="39 10+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  <p:pic>
        <p:nvPicPr>
          <p:cNvPr id="43012" name="Picture 4" descr="40 10+2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08647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</TotalTime>
  <Words>0</Words>
  <Application>Microsoft Office PowerPoint</Application>
  <PresentationFormat>On-screen Show (4:3)</PresentationFormat>
  <Paragraphs>0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- none -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Kevin B. Weiner</dc:creator>
  <cp:lastModifiedBy>Kevin Weiner</cp:lastModifiedBy>
  <cp:revision>21</cp:revision>
  <dcterms:created xsi:type="dcterms:W3CDTF">2006-01-13T05:36:42Z</dcterms:created>
  <dcterms:modified xsi:type="dcterms:W3CDTF">2008-09-30T02:59:35Z</dcterms:modified>
</cp:coreProperties>
</file>